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50399950" cy="323992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850" userDrawn="1">
          <p15:clr>
            <a:srgbClr val="A4A3A4"/>
          </p15:clr>
        </p15:guide>
        <p15:guide id="2" pos="15881" userDrawn="1">
          <p15:clr>
            <a:srgbClr val="A4A3A4"/>
          </p15:clr>
        </p15:guide>
        <p15:guide id="3" orient="horz" pos="1020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66"/>
    <a:srgbClr val="E31C23"/>
    <a:srgbClr val="86ACD3"/>
    <a:srgbClr val="0E5DAB"/>
    <a:srgbClr val="203166"/>
    <a:srgbClr val="115EAC"/>
    <a:srgbClr val="223970"/>
    <a:srgbClr val="E32F36"/>
    <a:srgbClr val="FFC426"/>
    <a:srgbClr val="E49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4660"/>
  </p:normalViewPr>
  <p:slideViewPr>
    <p:cSldViewPr snapToGrid="0">
      <p:cViewPr varScale="1">
        <p:scale>
          <a:sx n="21" d="100"/>
          <a:sy n="21" d="100"/>
        </p:scale>
        <p:origin x="2016" y="258"/>
      </p:cViewPr>
      <p:guideLst>
        <p:guide orient="horz" pos="12850"/>
        <p:guide pos="15881"/>
        <p:guide orient="horz" pos="1020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C3-43B5-87BA-DF6D9F5760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C3-43B5-87BA-DF6D9F5760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C3-43B5-87BA-DF6D9F5760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82502187224E-2"/>
          <c:y val="0.9059084945544224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" name="Google Shape;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7098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lag&#10;&#10;AI-generated content may be incorrect.">
            <a:extLst>
              <a:ext uri="{FF2B5EF4-FFF2-40B4-BE49-F238E27FC236}">
                <a16:creationId xmlns:a16="http://schemas.microsoft.com/office/drawing/2014/main" id="{7DAABBA2-5751-BC72-C635-7BD8BDAAFC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9" y="0"/>
            <a:ext cx="50398892" cy="323992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D6C9A34-DE2E-6159-474E-8CC9F4A405E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50399950" cy="5399995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4">
            <a:extLst>
              <a:ext uri="{FF2B5EF4-FFF2-40B4-BE49-F238E27FC236}">
                <a16:creationId xmlns:a16="http://schemas.microsoft.com/office/drawing/2014/main" id="{E978251E-98BE-F1F7-46BA-789F73FBA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6476" y="6761899"/>
            <a:ext cx="34289401" cy="1481794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72003" tIns="372003" rIns="372003" bIns="37200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Importing / inserting files: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3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 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A62E29-9013-02E1-C044-D26EE9CB7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252" y="5712035"/>
            <a:ext cx="15211747" cy="4557705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defTabSz="2508719" eaLnBrk="0" hangingPunct="0"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  <a:p>
            <a:pPr defTabSz="2508719"/>
            <a:endParaRPr lang="en-AU" sz="7904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501FB9-B2C8-4016-E19C-970BFA8E5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6475" y="21865968"/>
            <a:ext cx="11172399" cy="9402567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defTabSz="2508719"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with your own text. </a:t>
            </a:r>
          </a:p>
          <a:p>
            <a:pPr defTabSz="2508719"/>
            <a:endParaRPr lang="en-US" sz="10522" b="1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08719"/>
            <a:endParaRPr lang="en-US" sz="10522" b="1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1464A7-BA63-1EE9-1CC6-665189B44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6475" y="5712036"/>
            <a:ext cx="34289402" cy="15867804"/>
          </a:xfrm>
          <a:prstGeom prst="rect">
            <a:avLst/>
          </a:prstGeom>
          <a:noFill/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AU" sz="4000" dirty="0">
              <a:solidFill>
                <a:srgbClr val="0E5DA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E28B4A-B304-252B-8D8C-BA45F7D28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252" y="17376566"/>
            <a:ext cx="15211746" cy="13891968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51268" indent="-1051268" defTabSz="2508719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  <a:p>
            <a:pPr marL="1051268" indent="-1051268" defTabSz="2508719" eaLnBrk="0" hangingPunct="0">
              <a:buSzPct val="60000"/>
            </a:pPr>
            <a:r>
              <a:rPr lang="en-AU" sz="3600" dirty="0">
                <a:cs typeface="Arial" panose="020B0604020202020204" pitchFamily="34" charset="0"/>
              </a:rPr>
              <a:t>Tips for making a successful poster: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3600" dirty="0"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CA" sz="3600" dirty="0"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3600" dirty="0">
                <a:cs typeface="Arial" panose="020B0604020202020204" pitchFamily="34" charset="0"/>
              </a:rPr>
              <a:t>Do to write whole sentences in capitals or underline to stress your point, use </a:t>
            </a:r>
            <a:r>
              <a:rPr lang="en-AU" sz="3600" b="1" dirty="0">
                <a:cs typeface="Arial" panose="020B0604020202020204" pitchFamily="34" charset="0"/>
              </a:rPr>
              <a:t>bold</a:t>
            </a:r>
            <a:r>
              <a:rPr lang="en-AU" sz="3600" dirty="0">
                <a:cs typeface="Arial" panose="020B0604020202020204" pitchFamily="34" charset="0"/>
              </a:rPr>
              <a:t> characters instead.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3600" dirty="0"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3600" dirty="0">
                <a:cs typeface="Arial" panose="020B0604020202020204" pitchFamily="34" charset="0"/>
              </a:rPr>
              <a:t>’</a:t>
            </a:r>
            <a:r>
              <a:rPr lang="en-AU" sz="3600" dirty="0">
                <a:cs typeface="Arial" panose="020B0604020202020204" pitchFamily="34" charset="0"/>
              </a:rPr>
              <a:t>t overcrowd your poster.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3600" dirty="0">
                <a:cs typeface="Arial" panose="020B0604020202020204" pitchFamily="34" charset="0"/>
              </a:rPr>
              <a:t>Spell check and get someone else to proof-read.</a:t>
            </a:r>
            <a:endParaRPr lang="en-US" sz="1600" dirty="0"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12A791-DC12-4BE8-CCE0-312610E92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2351" y="21865968"/>
            <a:ext cx="11172399" cy="9402567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GB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  <a:p>
            <a:pPr defTabSz="2508719" eaLnBrk="0" hangingPunct="0">
              <a:spcBef>
                <a:spcPct val="50000"/>
              </a:spcBef>
            </a:pPr>
            <a: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with your own text.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30EF4AD2-89D1-937D-794E-E52DEB900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252" y="10583423"/>
            <a:ext cx="15211746" cy="6449484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</a:p>
          <a:p>
            <a:pPr>
              <a:spcBef>
                <a:spcPct val="2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template:</a:t>
            </a:r>
          </a:p>
          <a:p>
            <a:pPr>
              <a:spcBef>
                <a:spcPct val="2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</a:t>
            </a: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no smaller than 15 points</a:t>
            </a: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. Keep body text left-aligned, do not justify text.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C87DE30-CF62-0CB5-3784-0BF1EDC30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8228" y="21865969"/>
            <a:ext cx="11377650" cy="5732286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7467" b="1" cap="all" dirty="0">
              <a:solidFill>
                <a:srgbClr val="0E5DA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with your own text.</a:t>
            </a:r>
            <a:b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36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3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high-grade superficial bladder cancer and carcinoma in situ with BCG – a questionnaire survey of Consultant practice in England and Wales. </a:t>
            </a:r>
            <a:r>
              <a:rPr lang="en-US" sz="36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36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r>
              <a:rPr lang="en-US" sz="3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AU" sz="3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2CCF1629-C09A-07F8-4895-1ECD08E13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51148" y="16187288"/>
            <a:ext cx="7943292" cy="2531057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32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Arial, no smaller than 15 pt. Left aligned if it refers to a figure on its left. Start the captions right at the top edge of the picture</a:t>
            </a:r>
            <a:br>
              <a:rPr lang="en-CA" sz="32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2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(graph or photo).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ECB91E2-95DA-BC9F-7248-685D81486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8228" y="27934919"/>
            <a:ext cx="11377650" cy="3333615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GB" sz="5400" b="1" cap="all" dirty="0">
                <a:solidFill>
                  <a:srgbClr val="0E5D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</a:p>
          <a:p>
            <a:pPr defTabSz="2508719" eaLnBrk="0" hangingPunct="0">
              <a:spcBef>
                <a:spcPct val="50000"/>
              </a:spcBef>
            </a:pPr>
            <a: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1F6F449A-4DB5-0046-503C-3860DAA955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5166419"/>
              </p:ext>
            </p:extLst>
          </p:nvPr>
        </p:nvGraphicFramePr>
        <p:xfrm>
          <a:off x="764974" y="24457520"/>
          <a:ext cx="14224299" cy="6547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D397B61-11A1-E79C-6FDA-29588BFCF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452640"/>
              </p:ext>
            </p:extLst>
          </p:nvPr>
        </p:nvGraphicFramePr>
        <p:xfrm>
          <a:off x="32845834" y="10348328"/>
          <a:ext cx="14813279" cy="69421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11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1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1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614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529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1444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5672"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tc>
                  <a:txBody>
                    <a:bodyPr/>
                    <a:lstStyle/>
                    <a:p>
                      <a:endParaRPr lang="en-CA" sz="3000" dirty="0">
                        <a:solidFill>
                          <a:schemeClr val="tx1"/>
                        </a:solidFill>
                      </a:endParaRPr>
                    </a:p>
                  </a:txBody>
                  <a:tcPr marL="98492" marR="98492" marT="49245" marB="4924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DD3F27E9-9235-D453-687D-ED6708621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1148" y="10348328"/>
            <a:ext cx="7943292" cy="5579687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wrap="none" lIns="1376319" tIns="688161" rIns="1376319" bIns="688161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0449">
              <a:solidFill>
                <a:srgbClr val="2F2D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D5B9D5A-A838-6FCB-0A05-57D3A4C0D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8392" y="391632"/>
            <a:ext cx="38475284" cy="1673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 goes here Poster title goes here Poster title goes here </a:t>
            </a:r>
            <a:endParaRPr lang="en-AU" sz="9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40">
            <a:extLst>
              <a:ext uri="{FF2B5EF4-FFF2-40B4-BE49-F238E27FC236}">
                <a16:creationId xmlns:a16="http://schemas.microsoft.com/office/drawing/2014/main" id="{40DA5CB6-4546-8354-F200-15C13666C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8392" y="2362057"/>
            <a:ext cx="30341308" cy="2161142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3200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2Royal Brisbane Hospital, Brisbane, Australia</a:t>
            </a:r>
          </a:p>
        </p:txBody>
      </p:sp>
      <p:sp>
        <p:nvSpPr>
          <p:cNvPr id="22" name="Rectangle 28">
            <a:extLst>
              <a:ext uri="{FF2B5EF4-FFF2-40B4-BE49-F238E27FC236}">
                <a16:creationId xmlns:a16="http://schemas.microsoft.com/office/drawing/2014/main" id="{7507EBA9-F217-0BC5-153E-A2B6E4986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2839" y="690145"/>
            <a:ext cx="4847651" cy="3565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3526334" eaLnBrk="0" hangingPunct="0">
              <a:spcBef>
                <a:spcPct val="50000"/>
              </a:spcBef>
            </a:pPr>
            <a:r>
              <a:rPr lang="fr-CA" sz="5400" b="0" i="0" dirty="0">
                <a:solidFill>
                  <a:srgbClr val="1E1F21"/>
                </a:solidFill>
                <a:effectLst/>
                <a:latin typeface="-apple-system"/>
              </a:rPr>
              <a:t>Insert </a:t>
            </a:r>
            <a:r>
              <a:rPr lang="fr-CA" sz="5400" b="0" i="0" dirty="0" err="1">
                <a:solidFill>
                  <a:srgbClr val="1E1F21"/>
                </a:solidFill>
                <a:effectLst/>
                <a:latin typeface="-apple-system"/>
              </a:rPr>
              <a:t>Your</a:t>
            </a:r>
            <a:r>
              <a:rPr lang="fr-CA" sz="5400" b="0" i="0" dirty="0">
                <a:solidFill>
                  <a:srgbClr val="1E1F21"/>
                </a:solidFill>
                <a:effectLst/>
                <a:latin typeface="-apple-system"/>
              </a:rPr>
              <a:t> Institution Logo</a:t>
            </a:r>
            <a:endParaRPr lang="en-US" sz="4356" cap="all" dirty="0">
              <a:solidFill>
                <a:srgbClr val="2031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6">
            <a:extLst>
              <a:ext uri="{FF2B5EF4-FFF2-40B4-BE49-F238E27FC236}">
                <a16:creationId xmlns:a16="http://schemas.microsoft.com/office/drawing/2014/main" id="{7B9FA787-1ED2-AAED-774F-2E168FB46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8491" y="16214143"/>
            <a:ext cx="7943292" cy="2531057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32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Arial, no smaller than 15 pt. Left aligned if it refers to a figure on its left. Start the captions right at the top edge of the picture</a:t>
            </a:r>
            <a:br>
              <a:rPr lang="en-CA" sz="32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2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(graph or photo).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5542C2-49FB-A2A9-FEF9-5FA951147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98491" y="10348328"/>
            <a:ext cx="7943292" cy="5579687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wrap="none" lIns="1376319" tIns="688161" rIns="1376319" bIns="688161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0449">
              <a:solidFill>
                <a:srgbClr val="2F2D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SANZ Poster 2014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594</Words>
  <Application>Microsoft Office PowerPoint</Application>
  <PresentationFormat>Custom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-apple-system</vt:lpstr>
      <vt:lpstr>Arial</vt:lpstr>
      <vt:lpstr>USANZ Poster 2014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Julie Savage</cp:lastModifiedBy>
  <cp:revision>39</cp:revision>
  <dcterms:modified xsi:type="dcterms:W3CDTF">2025-04-22T18:50:42Z</dcterms:modified>
</cp:coreProperties>
</file>