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3"/>
  </p:notesMasterIdLst>
  <p:sldIdLst>
    <p:sldId id="256" r:id="rId2"/>
  </p:sldIdLst>
  <p:sldSz cx="50399950" cy="323992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2850" userDrawn="1">
          <p15:clr>
            <a:srgbClr val="A4A3A4"/>
          </p15:clr>
        </p15:guide>
        <p15:guide id="2" pos="15881" userDrawn="1">
          <p15:clr>
            <a:srgbClr val="A4A3A4"/>
          </p15:clr>
        </p15:guide>
        <p15:guide id="3" orient="horz" pos="1020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DBDF"/>
    <a:srgbClr val="E31C23"/>
    <a:srgbClr val="86ACD3"/>
    <a:srgbClr val="003466"/>
    <a:srgbClr val="0E5DAB"/>
    <a:srgbClr val="203166"/>
    <a:srgbClr val="115EAC"/>
    <a:srgbClr val="223970"/>
    <a:srgbClr val="E32F36"/>
    <a:srgbClr val="FFC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9" autoAdjust="0"/>
    <p:restoredTop sz="95417" autoAdjust="0"/>
  </p:normalViewPr>
  <p:slideViewPr>
    <p:cSldViewPr snapToGrid="0">
      <p:cViewPr varScale="1">
        <p:scale>
          <a:sx n="21" d="100"/>
          <a:sy n="21" d="100"/>
        </p:scale>
        <p:origin x="2016" y="264"/>
      </p:cViewPr>
      <p:guideLst>
        <p:guide orient="horz" pos="12850"/>
        <p:guide pos="15881"/>
        <p:guide orient="horz" pos="1020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spc="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r>
              <a:rPr lang="fr-CA" sz="2800" dirty="0"/>
              <a:t>Chart </a:t>
            </a:r>
            <a:r>
              <a:rPr lang="fr-CA" sz="2800" dirty="0" err="1"/>
              <a:t>Title</a:t>
            </a:r>
            <a:endParaRPr lang="fr-CA" sz="2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fr-C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21-40C7-B525-D9B8552388C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21-40C7-B525-D9B8552388C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21-40C7-B525-D9B8552388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5_3" csCatId="accent5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 custT="1"/>
      <dgm:spPr/>
      <dgm:t>
        <a:bodyPr/>
        <a:lstStyle/>
        <a:p>
          <a:endParaRPr lang="en-US" sz="3200" dirty="0">
            <a:solidFill>
              <a:srgbClr val="51515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 sz="1600">
            <a:solidFill>
              <a:srgbClr val="133C8B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 sz="1600">
            <a:solidFill>
              <a:srgbClr val="133C8B"/>
            </a:solidFill>
          </a:endParaRPr>
        </a:p>
      </dgm:t>
    </dgm:pt>
    <dgm:pt modelId="{3B93D445-2D1C-4403-A7A5-4150666E9EC4}">
      <dgm:prSet phldrT="[Text]" phldr="1" custT="1"/>
      <dgm:spPr/>
      <dgm:t>
        <a:bodyPr/>
        <a:lstStyle/>
        <a:p>
          <a:endParaRPr lang="en-US" sz="3200" dirty="0">
            <a:solidFill>
              <a:srgbClr val="51515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 sz="1600">
            <a:solidFill>
              <a:srgbClr val="133C8B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 sz="1600">
            <a:solidFill>
              <a:srgbClr val="133C8B"/>
            </a:solidFill>
          </a:endParaRPr>
        </a:p>
      </dgm:t>
    </dgm:pt>
    <dgm:pt modelId="{9C337856-61AD-495F-861F-959EF9701636}">
      <dgm:prSet phldrT="[Text]" phldr="1" custT="1"/>
      <dgm:spPr/>
      <dgm:t>
        <a:bodyPr/>
        <a:lstStyle/>
        <a:p>
          <a:endParaRPr lang="en-US" sz="3200" dirty="0">
            <a:solidFill>
              <a:srgbClr val="51515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 sz="1600">
            <a:solidFill>
              <a:srgbClr val="133C8B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 sz="1600">
            <a:solidFill>
              <a:srgbClr val="133C8B"/>
            </a:solidFill>
          </a:endParaRPr>
        </a:p>
      </dgm:t>
    </dgm:pt>
    <dgm:pt modelId="{BA695BD4-23B4-403F-B5A7-3A882B7CAB45}">
      <dgm:prSet phldrT="[Text]" phldr="1" custT="1"/>
      <dgm:spPr/>
      <dgm:t>
        <a:bodyPr/>
        <a:lstStyle/>
        <a:p>
          <a:endParaRPr lang="en-US" sz="3200" dirty="0">
            <a:solidFill>
              <a:srgbClr val="51515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 sz="1600">
            <a:solidFill>
              <a:srgbClr val="133C8B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 sz="1600">
            <a:solidFill>
              <a:srgbClr val="133C8B"/>
            </a:solidFill>
          </a:endParaRPr>
        </a:p>
      </dgm:t>
    </dgm:pt>
    <dgm:pt modelId="{EE83EE03-2C21-4976-8E4D-ED699AD74FD8}">
      <dgm:prSet phldrT="[Text]" phldr="1" custT="1"/>
      <dgm:spPr/>
      <dgm:t>
        <a:bodyPr/>
        <a:lstStyle/>
        <a:p>
          <a:endParaRPr lang="en-US" sz="3200" dirty="0">
            <a:solidFill>
              <a:srgbClr val="51515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 sz="1600">
            <a:solidFill>
              <a:srgbClr val="133C8B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 sz="1600">
            <a:solidFill>
              <a:srgbClr val="133C8B"/>
            </a:solidFill>
          </a:endParaRPr>
        </a:p>
      </dgm:t>
    </dgm:pt>
    <dgm:pt modelId="{091B788C-FC53-4F47-91E6-3987AD4048B8}">
      <dgm:prSet phldrT="[Text]" phldr="1" custT="1"/>
      <dgm:spPr/>
      <dgm:t>
        <a:bodyPr/>
        <a:lstStyle/>
        <a:p>
          <a:endParaRPr lang="en-US" sz="3200" dirty="0">
            <a:solidFill>
              <a:srgbClr val="51515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 sz="1600">
            <a:solidFill>
              <a:srgbClr val="133C8B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 sz="1600">
            <a:solidFill>
              <a:srgbClr val="133C8B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 custLinFactNeighborX="26210"/>
      <dgm:spPr/>
    </dgm:pt>
    <dgm:pt modelId="{36CD5C90-539F-416F-9576-A43201517468}" type="pres">
      <dgm:prSet presAssocID="{C42F5900-B872-46CB-8242-EA042065D1CF}" presName="parTx" presStyleLbl="revTx" presStyleIdx="0" presStyleCnt="10" custLinFactNeighborX="24538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 custLinFactNeighborX="50500"/>
      <dgm:spPr/>
    </dgm:pt>
    <dgm:pt modelId="{5C40700A-AFD5-43B7-ACC9-16B679CF6B4A}" type="pres">
      <dgm:prSet presAssocID="{3B93D445-2D1C-4403-A7A5-4150666E9EC4}" presName="chTx" presStyleLbl="revTx" presStyleIdx="1" presStyleCnt="10" custLinFactNeighborX="28358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 custLinFactNeighborX="50500"/>
      <dgm:spPr/>
    </dgm:pt>
    <dgm:pt modelId="{11EFAA2B-0A6E-4BD1-A7A9-009AF8D5395F}" type="pres">
      <dgm:prSet presAssocID="{9C337856-61AD-495F-861F-959EF9701636}" presName="chTx" presStyleLbl="revTx" presStyleIdx="3" presStyleCnt="10" custLinFactNeighborX="28358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 custLinFactNeighborX="26210"/>
      <dgm:spPr/>
    </dgm:pt>
    <dgm:pt modelId="{E5994A7E-60C8-4166-B99A-5C673A79E177}" type="pres">
      <dgm:prSet presAssocID="{BA695BD4-23B4-403F-B5A7-3A882B7CAB45}" presName="parTx" presStyleLbl="revTx" presStyleIdx="5" presStyleCnt="10" custLinFactNeighborX="24538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 custLinFactNeighborX="50500"/>
      <dgm:spPr/>
    </dgm:pt>
    <dgm:pt modelId="{4445ACCC-2141-474C-8C95-072EF98745EB}" type="pres">
      <dgm:prSet presAssocID="{EE83EE03-2C21-4976-8E4D-ED699AD74FD8}" presName="chTx" presStyleLbl="revTx" presStyleIdx="6" presStyleCnt="10" custLinFactNeighborX="28358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 custLinFactNeighborX="50500"/>
      <dgm:spPr/>
    </dgm:pt>
    <dgm:pt modelId="{125E1551-1210-482F-BCC4-EEF8C0128EDE}" type="pres">
      <dgm:prSet presAssocID="{091B788C-FC53-4F47-91E6-3987AD4048B8}" presName="chTx" presStyleLbl="revTx" presStyleIdx="8" presStyleCnt="10" custLinFactNeighborX="28358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477317" y="2780344"/>
          <a:ext cx="1801383" cy="1801383"/>
        </a:xfrm>
        <a:prstGeom prst="donut">
          <a:avLst>
            <a:gd name="adj" fmla="val 2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1112121" y="1311848"/>
          <a:ext cx="2239320" cy="1079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0" rIns="0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>
            <a:solidFill>
              <a:srgbClr val="515151"/>
            </a:solidFill>
          </a:endParaRPr>
        </a:p>
      </dsp:txBody>
      <dsp:txXfrm>
        <a:off x="1112121" y="1311848"/>
        <a:ext cx="2239320" cy="1079179"/>
      </dsp:txXfrm>
    </dsp:sp>
    <dsp:sp modelId="{F3C90786-C609-474E-81C3-52F5331BF162}">
      <dsp:nvSpPr>
        <dsp:cNvPr id="0" name=""/>
        <dsp:cNvSpPr/>
      </dsp:nvSpPr>
      <dsp:spPr>
        <a:xfrm>
          <a:off x="2414436" y="3213519"/>
          <a:ext cx="935032" cy="935032"/>
        </a:xfrm>
        <a:prstGeom prst="ellipse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1307032" y="4514937"/>
          <a:ext cx="1937117" cy="93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81280" bIns="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>
            <a:solidFill>
              <a:srgbClr val="515151"/>
            </a:solidFill>
          </a:endParaRPr>
        </a:p>
      </dsp:txBody>
      <dsp:txXfrm>
        <a:off x="1307032" y="4514937"/>
        <a:ext cx="1937117" cy="934005"/>
      </dsp:txXfrm>
    </dsp:sp>
    <dsp:sp modelId="{DC3CA443-8082-453C-A22C-39997DB0960B}">
      <dsp:nvSpPr>
        <dsp:cNvPr id="0" name=""/>
        <dsp:cNvSpPr/>
      </dsp:nvSpPr>
      <dsp:spPr>
        <a:xfrm rot="17700000">
          <a:off x="2047577" y="1913129"/>
          <a:ext cx="1937117" cy="93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3485011" y="3213519"/>
          <a:ext cx="935032" cy="935032"/>
        </a:xfrm>
        <a:prstGeom prst="ellipse">
          <a:avLst/>
        </a:prstGeom>
        <a:solidFill>
          <a:schemeClr val="accent5">
            <a:shade val="80000"/>
            <a:hueOff val="25099"/>
            <a:satOff val="38"/>
            <a:lumOff val="746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2377607" y="4514937"/>
          <a:ext cx="1937117" cy="93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81280" bIns="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>
            <a:solidFill>
              <a:srgbClr val="515151"/>
            </a:solidFill>
          </a:endParaRPr>
        </a:p>
      </dsp:txBody>
      <dsp:txXfrm>
        <a:off x="2377607" y="4514937"/>
        <a:ext cx="1937117" cy="934005"/>
      </dsp:txXfrm>
    </dsp:sp>
    <dsp:sp modelId="{21BEC02F-3641-43DA-A660-1149E33400BA}">
      <dsp:nvSpPr>
        <dsp:cNvPr id="0" name=""/>
        <dsp:cNvSpPr/>
      </dsp:nvSpPr>
      <dsp:spPr>
        <a:xfrm rot="17700000">
          <a:off x="3118152" y="1913129"/>
          <a:ext cx="1937117" cy="93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4555681" y="2780344"/>
          <a:ext cx="1801383" cy="1801383"/>
        </a:xfrm>
        <a:prstGeom prst="donut">
          <a:avLst>
            <a:gd name="adj" fmla="val 2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5190485" y="1311848"/>
          <a:ext cx="2239320" cy="1079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0" rIns="0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>
            <a:solidFill>
              <a:srgbClr val="515151"/>
            </a:solidFill>
          </a:endParaRPr>
        </a:p>
      </dsp:txBody>
      <dsp:txXfrm>
        <a:off x="5190485" y="1311848"/>
        <a:ext cx="2239320" cy="1079179"/>
      </dsp:txXfrm>
    </dsp:sp>
    <dsp:sp modelId="{5BC96BA2-3F7D-4F30-BB60-10BF80A6A1A4}">
      <dsp:nvSpPr>
        <dsp:cNvPr id="0" name=""/>
        <dsp:cNvSpPr/>
      </dsp:nvSpPr>
      <dsp:spPr>
        <a:xfrm>
          <a:off x="6492800" y="3213519"/>
          <a:ext cx="935032" cy="935032"/>
        </a:xfrm>
        <a:prstGeom prst="ellipse">
          <a:avLst/>
        </a:prstGeom>
        <a:solidFill>
          <a:schemeClr val="accent5">
            <a:shade val="80000"/>
            <a:hueOff val="50197"/>
            <a:satOff val="76"/>
            <a:lumOff val="149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5385396" y="4514937"/>
          <a:ext cx="1937117" cy="93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81280" bIns="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>
            <a:solidFill>
              <a:srgbClr val="515151"/>
            </a:solidFill>
          </a:endParaRPr>
        </a:p>
      </dsp:txBody>
      <dsp:txXfrm>
        <a:off x="5385396" y="4514937"/>
        <a:ext cx="1937117" cy="934005"/>
      </dsp:txXfrm>
    </dsp:sp>
    <dsp:sp modelId="{2705A24F-C529-4A96-B1AA-3CFC217734B0}">
      <dsp:nvSpPr>
        <dsp:cNvPr id="0" name=""/>
        <dsp:cNvSpPr/>
      </dsp:nvSpPr>
      <dsp:spPr>
        <a:xfrm rot="17700000">
          <a:off x="6125942" y="1913129"/>
          <a:ext cx="1937117" cy="93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7563375" y="3213519"/>
          <a:ext cx="935032" cy="935032"/>
        </a:xfrm>
        <a:prstGeom prst="ellipse">
          <a:avLst/>
        </a:prstGeom>
        <a:solidFill>
          <a:schemeClr val="accent5">
            <a:shade val="80000"/>
            <a:hueOff val="75296"/>
            <a:satOff val="114"/>
            <a:lumOff val="2238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6455971" y="4514937"/>
          <a:ext cx="1937117" cy="93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81280" bIns="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>
            <a:solidFill>
              <a:srgbClr val="515151"/>
            </a:solidFill>
          </a:endParaRPr>
        </a:p>
      </dsp:txBody>
      <dsp:txXfrm>
        <a:off x="6455971" y="4514937"/>
        <a:ext cx="1937117" cy="934005"/>
      </dsp:txXfrm>
    </dsp:sp>
    <dsp:sp modelId="{2D9E36DA-7445-42E7-B0C3-01C383A4EF54}">
      <dsp:nvSpPr>
        <dsp:cNvPr id="0" name=""/>
        <dsp:cNvSpPr/>
      </dsp:nvSpPr>
      <dsp:spPr>
        <a:xfrm rot="17700000">
          <a:off x="7196517" y="1913129"/>
          <a:ext cx="1937117" cy="93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62000" y="685800"/>
            <a:ext cx="5334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" name="Google Shape;1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62000" y="685800"/>
            <a:ext cx="5334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7098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-up of a flag&#10;&#10;AI-generated content may be incorrect.">
            <a:extLst>
              <a:ext uri="{FF2B5EF4-FFF2-40B4-BE49-F238E27FC236}">
                <a16:creationId xmlns:a16="http://schemas.microsoft.com/office/drawing/2014/main" id="{C7DB2588-D5EE-8B7D-453B-D2898C6CE62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9" y="0"/>
            <a:ext cx="50398892" cy="323992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D2EA9CE-9F8F-4FE2-6654-F33FB96C893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50399950" cy="5399995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8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chart" Target="../charts/chart1.xm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14">
            <a:extLst>
              <a:ext uri="{FF2B5EF4-FFF2-40B4-BE49-F238E27FC236}">
                <a16:creationId xmlns:a16="http://schemas.microsoft.com/office/drawing/2014/main" id="{B8B4BB49-A167-F312-866C-3A48B1BDA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514" y="17772339"/>
            <a:ext cx="35504081" cy="29120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Importing / inserting files:</a:t>
            </a:r>
          </a:p>
          <a:p>
            <a:pPr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28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71904E6-C8F0-FCE7-18BE-24C5F9D2C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795" y="6813263"/>
            <a:ext cx="11800128" cy="9320670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508719" eaLnBrk="0" hangingPunct="0"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You may edit the size of the font, the sections distribution and the color scheme if wanted. All modifications concerning the background/title display are to be done at a Master Slide level.</a:t>
            </a:r>
          </a:p>
          <a:p>
            <a:pPr defTabSz="2508719"/>
            <a:endParaRPr lang="en-AU" sz="2800" dirty="0">
              <a:solidFill>
                <a:srgbClr val="0022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F062BBB-B4F2-847F-170E-A89B806BC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68730" y="6813262"/>
            <a:ext cx="13047415" cy="9308063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508719"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Highlight this text and replace with your own text. </a:t>
            </a:r>
          </a:p>
          <a:p>
            <a:pPr defTabSz="2508719"/>
            <a:endParaRPr lang="en-US" sz="2800" b="1" dirty="0">
              <a:solidFill>
                <a:srgbClr val="0022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508719"/>
            <a:endParaRPr lang="en-US" sz="2800" b="1" dirty="0">
              <a:solidFill>
                <a:srgbClr val="0022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3A00463-B463-582A-9A6F-38698DFBB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796" y="17500709"/>
            <a:ext cx="36217818" cy="13781961"/>
          </a:xfrm>
          <a:prstGeom prst="rect">
            <a:avLst/>
          </a:prstGeom>
          <a:noFill/>
          <a:ln w="254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372003" tIns="372003" rIns="372003" bIns="372003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508719" eaLnBrk="0" hangingPunct="0">
              <a:spcBef>
                <a:spcPct val="50000"/>
              </a:spcBef>
            </a:pPr>
            <a:endParaRPr lang="en-AU" sz="5580" dirty="0">
              <a:solidFill>
                <a:srgbClr val="0E5DA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3DFF024-9DF7-1974-7848-5D86960F1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01485" y="6761573"/>
            <a:ext cx="11800129" cy="9359752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51268" indent="-1051268" defTabSz="2508719" eaLnBrk="0" hangingPunct="0">
              <a:buSzPct val="60000"/>
            </a:pPr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poster:</a:t>
            </a:r>
          </a:p>
          <a:p>
            <a:pPr marL="590554" indent="-590554" defTabSz="2508719" eaLnBrk="0" hangingPunct="0">
              <a:buFont typeface="Arial" panose="020B0604020202020204" pitchFamily="34" charset="0"/>
              <a:buChar char="•"/>
            </a:pPr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590554" indent="-590554" defTabSz="2508719" eaLnBrk="0" hangingPunct="0">
              <a:buFont typeface="Arial" panose="020B0604020202020204" pitchFamily="34" charset="0"/>
              <a:buChar char="•"/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590554" indent="-590554" defTabSz="2508719" eaLnBrk="0" hangingPunct="0">
              <a:buFont typeface="Arial" panose="020B0604020202020204" pitchFamily="34" charset="0"/>
              <a:buChar char="•"/>
            </a:pPr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Do to write whole sentences in capitals or underline to stress your point, use </a:t>
            </a:r>
            <a:r>
              <a:rPr lang="en-AU" sz="2800" b="1" dirty="0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590554" indent="-590554" defTabSz="2508719" eaLnBrk="0" hangingPunct="0">
              <a:buFont typeface="Arial" panose="020B0604020202020204" pitchFamily="34" charset="0"/>
              <a:buChar char="•"/>
            </a:pPr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590554" indent="-590554" defTabSz="2508719" eaLnBrk="0" hangingPunct="0">
              <a:buFont typeface="Arial" panose="020B0604020202020204" pitchFamily="34" charset="0"/>
              <a:buChar char="•"/>
            </a:pPr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Box 10">
            <a:extLst>
              <a:ext uri="{FF2B5EF4-FFF2-40B4-BE49-F238E27FC236}">
                <a16:creationId xmlns:a16="http://schemas.microsoft.com/office/drawing/2014/main" id="{FD0E09C4-38C6-6E60-6446-4530C7009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2640" y="6813263"/>
            <a:ext cx="11800129" cy="9320670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2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How to use this poster template:</a:t>
            </a:r>
          </a:p>
          <a:p>
            <a:pPr>
              <a:spcBef>
                <a:spcPct val="2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</a:t>
            </a:r>
            <a:r>
              <a:rPr lang="en-CA" sz="2800" b="1" dirty="0">
                <a:latin typeface="Arial" panose="020B0604020202020204" pitchFamily="34" charset="0"/>
                <a:cs typeface="Arial" panose="020B0604020202020204" pitchFamily="34" charset="0"/>
              </a:rPr>
              <a:t>no smaller than 15 points</a:t>
            </a: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. Keep body text left-aligned, do not justify text.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F198EF2-D730-8EFD-F6F5-0E24869DF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68736" y="22584814"/>
            <a:ext cx="13006445" cy="3412215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Highlight this text and replace with your own text.</a:t>
            </a:r>
            <a:b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Can be Vancouver style i.e. 1 </a:t>
            </a:r>
            <a:r>
              <a:rPr lang="en-US" sz="28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Meyer J-P et al</a:t>
            </a:r>
            <a:r>
              <a:rPr lang="en-US" sz="28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The treatment of high-grade superficial bladder cancer and carcinoma in situ with BCG – a questionnaire survey of Consultant practice in England and Wales. </a:t>
            </a:r>
            <a:r>
              <a:rPr lang="en-US" sz="28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Urol</a:t>
            </a:r>
            <a:r>
              <a:rPr lang="en-US" sz="28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Oncol 2002; 2;: 77-80</a:t>
            </a:r>
            <a:r>
              <a:rPr lang="en-US" sz="28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endParaRPr lang="en-AU" sz="28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40" name="Text Box 16">
            <a:extLst>
              <a:ext uri="{FF2B5EF4-FFF2-40B4-BE49-F238E27FC236}">
                <a16:creationId xmlns:a16="http://schemas.microsoft.com/office/drawing/2014/main" id="{392997A4-1438-8576-D2D8-6E269F570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513" y="25076878"/>
            <a:ext cx="6789140" cy="3563442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3600" dirty="0">
                <a:solidFill>
                  <a:srgbClr val="3C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 smaller than 15 pt. Left aligned if it refers to a figure on its left. Start the captions right at the top edge of the picture. (graph or photo)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C0FAD71-BBE4-8DA3-2443-29CEE2487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09700" y="27493332"/>
            <a:ext cx="12965481" cy="3789337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508719" eaLnBrk="0" hangingPunct="0">
              <a:spcBef>
                <a:spcPct val="50000"/>
              </a:spcBef>
            </a:pPr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4" name="Chart 43">
            <a:extLst>
              <a:ext uri="{FF2B5EF4-FFF2-40B4-BE49-F238E27FC236}">
                <a16:creationId xmlns:a16="http://schemas.microsoft.com/office/drawing/2014/main" id="{D3E646DF-487F-3536-331A-8B312D7388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2829684"/>
              </p:ext>
            </p:extLst>
          </p:nvPr>
        </p:nvGraphicFramePr>
        <p:xfrm>
          <a:off x="25473621" y="11736298"/>
          <a:ext cx="10822974" cy="4441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5" name="Diagram 44">
            <a:extLst>
              <a:ext uri="{FF2B5EF4-FFF2-40B4-BE49-F238E27FC236}">
                <a16:creationId xmlns:a16="http://schemas.microsoft.com/office/drawing/2014/main" id="{5A7455A4-C6A4-43ED-2C20-3ABC2CF35C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3334214"/>
              </p:ext>
            </p:extLst>
          </p:nvPr>
        </p:nvGraphicFramePr>
        <p:xfrm>
          <a:off x="27598785" y="20930575"/>
          <a:ext cx="9002829" cy="6665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EE36CEF2-8017-29AE-4D81-11FCD410FA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824561"/>
              </p:ext>
            </p:extLst>
          </p:nvPr>
        </p:nvGraphicFramePr>
        <p:xfrm>
          <a:off x="15188225" y="20930575"/>
          <a:ext cx="12410559" cy="666575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39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7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1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1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10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52251"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2251"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2251"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2251"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2251"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2251"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52251"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tc>
                  <a:txBody>
                    <a:bodyPr/>
                    <a:lstStyle/>
                    <a:p>
                      <a:endParaRPr lang="en-CA" sz="2300" dirty="0">
                        <a:solidFill>
                          <a:schemeClr val="tx1"/>
                        </a:solidFill>
                      </a:endParaRPr>
                    </a:p>
                  </a:txBody>
                  <a:tcPr marL="75530" marR="75530" marT="37764" marB="3776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9" name="Rectangle 48">
            <a:extLst>
              <a:ext uri="{FF2B5EF4-FFF2-40B4-BE49-F238E27FC236}">
                <a16:creationId xmlns:a16="http://schemas.microsoft.com/office/drawing/2014/main" id="{CF8C521F-546F-F56B-09F0-EF70B687B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514" y="20930575"/>
            <a:ext cx="6789140" cy="3908181"/>
          </a:xfrm>
          <a:prstGeom prst="rect">
            <a:avLst/>
          </a:prstGeom>
          <a:solidFill>
            <a:srgbClr val="D8DBDF"/>
          </a:solidFill>
          <a:ln w="9525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/>
        </p:spPr>
        <p:txBody>
          <a:bodyPr wrap="none" lIns="1376319" tIns="688161" rIns="1376319" bIns="688161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0449">
              <a:solidFill>
                <a:srgbClr val="2F2D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 Box 14">
            <a:extLst>
              <a:ext uri="{FF2B5EF4-FFF2-40B4-BE49-F238E27FC236}">
                <a16:creationId xmlns:a16="http://schemas.microsoft.com/office/drawing/2014/main" id="{78BDCE0E-347B-BB92-091F-740E6C9F0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515" y="29202091"/>
            <a:ext cx="35504080" cy="182410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6C65E2EC-66AC-47C5-1072-C6B3882F1B55}"/>
              </a:ext>
            </a:extLst>
          </p:cNvPr>
          <p:cNvSpPr/>
          <p:nvPr/>
        </p:nvSpPr>
        <p:spPr>
          <a:xfrm>
            <a:off x="383797" y="5800743"/>
            <a:ext cx="11800125" cy="1012519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4330" rtlCol="0" anchor="ctr"/>
          <a:lstStyle/>
          <a:p>
            <a:r>
              <a:rPr lang="en-US" sz="40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F619B86B-FC15-2030-14E4-87C21C894DC1}"/>
              </a:ext>
            </a:extLst>
          </p:cNvPr>
          <p:cNvSpPr/>
          <p:nvPr/>
        </p:nvSpPr>
        <p:spPr>
          <a:xfrm>
            <a:off x="12592641" y="5797002"/>
            <a:ext cx="11800130" cy="1016260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4330" rtlCol="0" anchor="ctr"/>
          <a:lstStyle/>
          <a:p>
            <a:r>
              <a:rPr lang="en-US" sz="40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C2610C9-A10C-4E2F-F992-0E766A6DFCF0}"/>
              </a:ext>
            </a:extLst>
          </p:cNvPr>
          <p:cNvSpPr/>
          <p:nvPr/>
        </p:nvSpPr>
        <p:spPr>
          <a:xfrm>
            <a:off x="24801486" y="5797002"/>
            <a:ext cx="11800130" cy="1016261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4330" rtlCol="0" anchor="ctr"/>
          <a:lstStyle/>
          <a:p>
            <a:r>
              <a:rPr lang="en-US" sz="40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C91993A1-9E50-5E2C-BCCE-9392549BF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8392" y="391632"/>
            <a:ext cx="38475284" cy="1673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9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title goes here Poster title goes here Poster title goes here </a:t>
            </a:r>
            <a:endParaRPr lang="en-AU" sz="9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40">
            <a:extLst>
              <a:ext uri="{FF2B5EF4-FFF2-40B4-BE49-F238E27FC236}">
                <a16:creationId xmlns:a16="http://schemas.microsoft.com/office/drawing/2014/main" id="{678AC569-352F-CDF6-1071-FD7A81E82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8392" y="2362057"/>
            <a:ext cx="30341308" cy="2161142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AU" sz="32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SMI</a:t>
            </a: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1University of New South Wales, Sydney, Australia</a:t>
            </a:r>
          </a:p>
          <a:p>
            <a:pPr>
              <a:spcBef>
                <a:spcPct val="20000"/>
              </a:spcBef>
            </a:pPr>
            <a:r>
              <a:rPr lang="en-AU" sz="32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3200" u="sng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P. MATTHEWS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endParaRPr lang="en-A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2Royal Brisbane Hospital, Brisbane, Australia</a:t>
            </a:r>
          </a:p>
        </p:txBody>
      </p:sp>
      <p:sp>
        <p:nvSpPr>
          <p:cNvPr id="4" name="Rectangle 28">
            <a:extLst>
              <a:ext uri="{FF2B5EF4-FFF2-40B4-BE49-F238E27FC236}">
                <a16:creationId xmlns:a16="http://schemas.microsoft.com/office/drawing/2014/main" id="{7452CE48-DAE5-AAB8-D02A-DE9DBC973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82839" y="690145"/>
            <a:ext cx="4847651" cy="3565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3526334" eaLnBrk="0" hangingPunct="0">
              <a:spcBef>
                <a:spcPct val="50000"/>
              </a:spcBef>
            </a:pPr>
            <a:r>
              <a:rPr lang="fr-CA" sz="5400" b="0" i="0" dirty="0">
                <a:solidFill>
                  <a:srgbClr val="1E1F21"/>
                </a:solidFill>
                <a:effectLst/>
                <a:latin typeface="-apple-system"/>
              </a:rPr>
              <a:t>Insert </a:t>
            </a:r>
            <a:r>
              <a:rPr lang="fr-CA" sz="5400" b="0" i="0" dirty="0" err="1">
                <a:solidFill>
                  <a:srgbClr val="1E1F21"/>
                </a:solidFill>
                <a:effectLst/>
                <a:latin typeface="-apple-system"/>
              </a:rPr>
              <a:t>Your</a:t>
            </a:r>
            <a:r>
              <a:rPr lang="fr-CA" sz="5400" b="0" i="0" dirty="0">
                <a:solidFill>
                  <a:srgbClr val="1E1F21"/>
                </a:solidFill>
                <a:effectLst/>
                <a:latin typeface="-apple-system"/>
              </a:rPr>
              <a:t> Institution Logo</a:t>
            </a:r>
            <a:endParaRPr lang="en-US" sz="4356" cap="all" dirty="0">
              <a:solidFill>
                <a:srgbClr val="2031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81C53A-2698-0972-7AD4-5AA7E232351E}"/>
              </a:ext>
            </a:extLst>
          </p:cNvPr>
          <p:cNvSpPr/>
          <p:nvPr/>
        </p:nvSpPr>
        <p:spPr>
          <a:xfrm>
            <a:off x="383795" y="16484447"/>
            <a:ext cx="36217819" cy="1016262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4330" rtlCol="0" anchor="ctr"/>
          <a:lstStyle/>
          <a:p>
            <a:r>
              <a:rPr lang="en-US" sz="40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A7BAD8-4B01-7E1D-55B3-F81C8E442117}"/>
              </a:ext>
            </a:extLst>
          </p:cNvPr>
          <p:cNvSpPr/>
          <p:nvPr/>
        </p:nvSpPr>
        <p:spPr>
          <a:xfrm>
            <a:off x="36968731" y="5797000"/>
            <a:ext cx="13047417" cy="1016262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4330" rtlCol="0" anchor="ctr"/>
          <a:lstStyle/>
          <a:p>
            <a:r>
              <a:rPr lang="en-US" sz="40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C9F951-CA2B-D463-94A0-A5B593142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09700" y="17500710"/>
            <a:ext cx="13006445" cy="3776082"/>
          </a:xfrm>
          <a:prstGeom prst="rect">
            <a:avLst/>
          </a:prstGeom>
          <a:solidFill>
            <a:schemeClr val="bg1"/>
          </a:solidFill>
          <a:ln w="254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372003" tIns="372003" rIns="372003" bIns="372003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508719"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Highlight this text and replace with your own text. </a:t>
            </a:r>
          </a:p>
          <a:p>
            <a:pPr defTabSz="2508719"/>
            <a:endParaRPr lang="en-US" sz="2800" b="1" dirty="0">
              <a:solidFill>
                <a:srgbClr val="0022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508719"/>
            <a:endParaRPr lang="en-US" sz="2800" b="1" dirty="0">
              <a:solidFill>
                <a:srgbClr val="0022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AAA9F2D-2015-85E2-D3BE-923E2F37463F}"/>
              </a:ext>
            </a:extLst>
          </p:cNvPr>
          <p:cNvSpPr/>
          <p:nvPr/>
        </p:nvSpPr>
        <p:spPr>
          <a:xfrm>
            <a:off x="37009700" y="16484447"/>
            <a:ext cx="13006445" cy="1016262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4330" rtlCol="0" anchor="ctr"/>
          <a:lstStyle/>
          <a:p>
            <a:r>
              <a:rPr lang="en-US" sz="40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ACKNOLEDGEMENTS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D295A9-A1EC-4B27-13DF-C71A1F8F4952}"/>
              </a:ext>
            </a:extLst>
          </p:cNvPr>
          <p:cNvSpPr/>
          <p:nvPr/>
        </p:nvSpPr>
        <p:spPr>
          <a:xfrm>
            <a:off x="36968730" y="21568552"/>
            <a:ext cx="13006455" cy="1016262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4330" rtlCol="0" anchor="ctr"/>
          <a:lstStyle/>
          <a:p>
            <a:r>
              <a:rPr lang="en-US" sz="40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7B7BDC-EE53-7006-3AD6-E5DCCE17668E}"/>
              </a:ext>
            </a:extLst>
          </p:cNvPr>
          <p:cNvSpPr/>
          <p:nvPr/>
        </p:nvSpPr>
        <p:spPr>
          <a:xfrm>
            <a:off x="37009700" y="26477069"/>
            <a:ext cx="12965484" cy="1016262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4330" rtlCol="0" anchor="ctr"/>
          <a:lstStyle/>
          <a:p>
            <a:r>
              <a:rPr lang="en-US" sz="40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INFORMATION</a:t>
            </a:r>
          </a:p>
        </p:txBody>
      </p:sp>
      <p:sp>
        <p:nvSpPr>
          <p:cNvPr id="15" name="Text Box 16">
            <a:extLst>
              <a:ext uri="{FF2B5EF4-FFF2-40B4-BE49-F238E27FC236}">
                <a16:creationId xmlns:a16="http://schemas.microsoft.com/office/drawing/2014/main" id="{F8DF6630-EBE2-2A0D-BA58-1500EC1DD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0369" y="25081440"/>
            <a:ext cx="6789140" cy="3563442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3600" dirty="0">
                <a:solidFill>
                  <a:srgbClr val="3C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 smaller than 15 pt. Left aligned if it refers to a figure on its left. Start the captions right at the top edge of the picture. (graph or photo)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D8E081F-55E2-99DE-3A4B-DD81FCD59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0370" y="20930575"/>
            <a:ext cx="6789140" cy="3908181"/>
          </a:xfrm>
          <a:prstGeom prst="rect">
            <a:avLst/>
          </a:prstGeom>
          <a:solidFill>
            <a:srgbClr val="D8DBDF"/>
          </a:solidFill>
          <a:ln w="9525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/>
        </p:spPr>
        <p:txBody>
          <a:bodyPr wrap="none" lIns="1376319" tIns="688161" rIns="1376319" bIns="688161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0449">
              <a:solidFill>
                <a:srgbClr val="2F2D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SANZ Poster 2014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594</Words>
  <Application>Microsoft Office PowerPoint</Application>
  <PresentationFormat>Custom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-apple-system</vt:lpstr>
      <vt:lpstr>Arial</vt:lpstr>
      <vt:lpstr>USANZ Poster 2014 Template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Julie Savage</cp:lastModifiedBy>
  <cp:revision>42</cp:revision>
  <dcterms:modified xsi:type="dcterms:W3CDTF">2025-04-22T18:50:54Z</dcterms:modified>
</cp:coreProperties>
</file>